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sldIdLst>
    <p:sldId id="256" r:id="rId2"/>
    <p:sldId id="265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1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1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00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9833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2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62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63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8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5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2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8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1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4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5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4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3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3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94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Portal Room Billing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DaiShawn Richards, Lock out Todd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884" y="2485748"/>
            <a:ext cx="6934200" cy="2114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26963" y="2817845"/>
            <a:ext cx="3135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Finally make sure you have selected the correct charge you wish to remove 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“Confirm Delete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04" y="990490"/>
            <a:ext cx="7245511" cy="5427140"/>
          </a:xfrm>
        </p:spPr>
      </p:pic>
    </p:spTree>
    <p:extLst>
      <p:ext uri="{BB962C8B-B14F-4D97-AF65-F5344CB8AC3E}">
        <p14:creationId xmlns:p14="http://schemas.microsoft.com/office/powerpoint/2010/main" val="41341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Charge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43" t="36720" r="62563" b="51107"/>
          <a:stretch/>
        </p:blipFill>
        <p:spPr>
          <a:xfrm>
            <a:off x="2030329" y="2911151"/>
            <a:ext cx="4477909" cy="246328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2895600" y="4404049"/>
            <a:ext cx="855306" cy="6904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59487" y="3098164"/>
            <a:ext cx="3013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/>
              <a:t>Click Summer Camps</a:t>
            </a:r>
            <a:endParaRPr lang="en-US" b="1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/>
              <a:t>Then billing under </a:t>
            </a:r>
            <a:r>
              <a:rPr lang="en-US" b="1"/>
              <a:t>System Maintenance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88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685" y="3143860"/>
            <a:ext cx="6690801" cy="2459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5243" y="2702009"/>
            <a:ext cx="4050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Click Summer Camps</a:t>
            </a:r>
            <a:endParaRPr lang="en-US" b="1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Then billing under </a:t>
            </a:r>
            <a:r>
              <a:rPr lang="en-US" b="1" dirty="0"/>
              <a:t>System Maintenance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First select which camp you would like to bill  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click on “Billing”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156" y="2586681"/>
            <a:ext cx="4331043" cy="3632004"/>
          </a:xfrm>
        </p:spPr>
        <p:txBody>
          <a:bodyPr/>
          <a:lstStyle/>
          <a:p>
            <a:r>
              <a:rPr lang="en-US" dirty="0"/>
              <a:t>Next click on “Add Camp Charge”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20489" y="2586681"/>
            <a:ext cx="5242560" cy="27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57" y="2444151"/>
            <a:ext cx="6193290" cy="2911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3355" y="2332653"/>
            <a:ext cx="47228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Billing will default to Custom charge if you need to change it click the bubble under “camp” for a miscellaneous charge. </a:t>
            </a:r>
            <a:endParaRPr lang="en-US" b="1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You may charge the Camp, Hall, Floor, Room, or Individual. </a:t>
            </a:r>
            <a:endParaRPr lang="en-US" b="1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If you do a custom charge make sure to change bill section form “contracted services” </a:t>
            </a:r>
            <a:r>
              <a:rPr lang="en-US" dirty="0" smtClean="0"/>
              <a:t>to “Miscellaneous </a:t>
            </a:r>
            <a:r>
              <a:rPr lang="en-US" dirty="0"/>
              <a:t>Charge” in the dropdown.  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Finally Click “Add Charge”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a Charge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85" t="46058" r="47687" b="29150"/>
          <a:stretch/>
        </p:blipFill>
        <p:spPr>
          <a:xfrm>
            <a:off x="382554" y="2500603"/>
            <a:ext cx="5231106" cy="2453951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754155" y="2575249"/>
            <a:ext cx="550506" cy="447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34065" y="2575249"/>
            <a:ext cx="4777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Click Summer Camps</a:t>
            </a:r>
            <a:endParaRPr lang="en-US" b="1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Then click Delete Camp Charges under Extended Tools tab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02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0" y="2639025"/>
            <a:ext cx="6703656" cy="1323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6457" y="2799184"/>
            <a:ext cx="265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Select the camp you wish to remove a charge from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5" y="2438028"/>
            <a:ext cx="6943725" cy="2733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3029" y="2817845"/>
            <a:ext cx="3741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Next select which charge from the camp you wish to delete. 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“Review Charges to Delete”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34</TotalTime>
  <Words>186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Portal Room Billing</vt:lpstr>
      <vt:lpstr>PowerPoint Presentation</vt:lpstr>
      <vt:lpstr>Adding A Charge</vt:lpstr>
      <vt:lpstr>PowerPoint Presentation</vt:lpstr>
      <vt:lpstr>PowerPoint Presentation</vt:lpstr>
      <vt:lpstr>PowerPoint Presentation</vt:lpstr>
      <vt:lpstr>Deleting a Charge</vt:lpstr>
      <vt:lpstr>PowerPoint Presentation</vt:lpstr>
      <vt:lpstr>PowerPoint Presentation</vt:lpstr>
      <vt:lpstr>PowerPoint Presentation</vt:lpstr>
    </vt:vector>
  </TitlesOfParts>
  <Company>University of Wisconsin - Whitewater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Room Billing</dc:title>
  <dc:creator>Richards, DaiShawn J</dc:creator>
  <cp:lastModifiedBy>Richards, DaiShawn J</cp:lastModifiedBy>
  <cp:revision>4</cp:revision>
  <dcterms:created xsi:type="dcterms:W3CDTF">2016-05-31T01:31:07Z</dcterms:created>
  <dcterms:modified xsi:type="dcterms:W3CDTF">2016-05-31T02:05:47Z</dcterms:modified>
</cp:coreProperties>
</file>